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B87691-CEAB-44F1-A6E8-B9E168BC873D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8F742D-86BC-4548-9632-E74A73A78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Felix and the Mystery of Mollusc Cove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Being developed by Kris </a:t>
            </a:r>
            <a:r>
              <a:rPr lang="en-NZ" dirty="0" err="1" smtClean="0"/>
              <a:t>Seque</a:t>
            </a:r>
            <a:r>
              <a:rPr lang="en-NZ" dirty="0" smtClean="0"/>
              <a:t> and Morgan Pickford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Public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Our project is a child oriented educational game based upon the rocky shore.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Picture Is Worth 1000 Words</a:t>
            </a:r>
            <a:endParaRPr lang="en-US" dirty="0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1214414" y="1643050"/>
            <a:ext cx="6500827" cy="4643447"/>
            <a:chOff x="105552150" y="107123775"/>
            <a:chExt cx="1623150" cy="1623150"/>
          </a:xfrm>
        </p:grpSpPr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105552150" y="107123775"/>
              <a:ext cx="1623150" cy="1623150"/>
            </a:xfrm>
            <a:prstGeom prst="rect">
              <a:avLst/>
            </a:prstGeom>
            <a:noFill/>
            <a:ln w="9525" algn="in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5746550" y="107203875"/>
              <a:ext cx="1363521" cy="896985"/>
            </a:xfrm>
            <a:prstGeom prst="rect">
              <a:avLst/>
            </a:prstGeom>
            <a:noFill/>
            <a:ln w="38100" algn="in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105689400" y="108232575"/>
              <a:ext cx="1200150" cy="171450"/>
            </a:xfrm>
            <a:prstGeom prst="parallelogram">
              <a:avLst>
                <a:gd name="adj" fmla="val 175000"/>
              </a:avLst>
            </a:prstGeom>
            <a:noFill/>
            <a:ln w="9525" algn="in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6729130" y="108255635"/>
              <a:ext cx="285750" cy="2286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6203750" y="108061125"/>
              <a:ext cx="339847" cy="62865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Functional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Entertain the user </a:t>
            </a:r>
          </a:p>
          <a:p>
            <a:r>
              <a:rPr lang="en-US" dirty="0" smtClean="0"/>
              <a:t>Educate the user </a:t>
            </a:r>
          </a:p>
          <a:p>
            <a:r>
              <a:rPr lang="en-US" dirty="0" smtClean="0"/>
              <a:t>Provide an engaging interactive experience </a:t>
            </a:r>
          </a:p>
          <a:p>
            <a:r>
              <a:rPr lang="en-US" dirty="0" smtClean="0"/>
              <a:t>Be easy to use </a:t>
            </a:r>
          </a:p>
          <a:p>
            <a:r>
              <a:rPr lang="en-US" dirty="0" smtClean="0"/>
              <a:t>Have varying levels of difficulty </a:t>
            </a:r>
          </a:p>
          <a:p>
            <a:r>
              <a:rPr lang="en-US" dirty="0" smtClean="0"/>
              <a:t>Give the illusion that the user won't know they're learning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Second 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Functional Release</a:t>
            </a:r>
          </a:p>
          <a:p>
            <a:r>
              <a:rPr lang="en-NZ" dirty="0" smtClean="0"/>
              <a:t>Working Games</a:t>
            </a:r>
          </a:p>
          <a:p>
            <a:r>
              <a:rPr lang="en-NZ" dirty="0" smtClean="0"/>
              <a:t>Some voice acting</a:t>
            </a:r>
          </a:p>
          <a:p>
            <a:r>
              <a:rPr lang="en-NZ" dirty="0" smtClean="0"/>
              <a:t>Completed Game Story</a:t>
            </a:r>
            <a:r>
              <a:rPr lang="en-US" dirty="0" smtClean="0"/>
              <a:t> / Script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Not in Second 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Robust Release</a:t>
            </a:r>
            <a:endParaRPr lang="en-US" dirty="0" smtClean="0"/>
          </a:p>
          <a:p>
            <a:r>
              <a:rPr lang="en-NZ" dirty="0" smtClean="0"/>
              <a:t>All the required Art</a:t>
            </a:r>
          </a:p>
          <a:p>
            <a:r>
              <a:rPr lang="en-NZ" dirty="0" smtClean="0"/>
              <a:t>All the voice acting</a:t>
            </a:r>
          </a:p>
          <a:p>
            <a:r>
              <a:rPr lang="en-NZ" dirty="0" smtClean="0"/>
              <a:t>Music</a:t>
            </a:r>
            <a:r>
              <a:rPr lang="en-NZ" dirty="0"/>
              <a:t> </a:t>
            </a:r>
            <a:r>
              <a:rPr lang="en-NZ" dirty="0" smtClean="0"/>
              <a:t>/ Sound Effects</a:t>
            </a:r>
          </a:p>
          <a:p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Timeline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013" y="1857364"/>
            <a:ext cx="860197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101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Felix and the Mystery of Mollusc Cove</vt:lpstr>
      <vt:lpstr>Public Statement</vt:lpstr>
      <vt:lpstr>Picture Is Worth 1000 Words</vt:lpstr>
      <vt:lpstr>Functional Requirements</vt:lpstr>
      <vt:lpstr>Second Iteration</vt:lpstr>
      <vt:lpstr>Not in Second Iteration</vt:lpstr>
      <vt:lpstr>Timeline</vt:lpstr>
    </vt:vector>
  </TitlesOfParts>
  <Company>Otago Polytechnic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Felix and the Sea Star Caper Project</dc:title>
  <dc:creator>Default-User</dc:creator>
  <cp:lastModifiedBy>Default-User</cp:lastModifiedBy>
  <cp:revision>7</cp:revision>
  <dcterms:created xsi:type="dcterms:W3CDTF">2010-04-19T23:53:34Z</dcterms:created>
  <dcterms:modified xsi:type="dcterms:W3CDTF">2010-04-26T04:06:22Z</dcterms:modified>
</cp:coreProperties>
</file>